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7" r:id="rId3"/>
    <p:sldId id="262" r:id="rId4"/>
    <p:sldId id="263" r:id="rId5"/>
    <p:sldId id="264" r:id="rId6"/>
    <p:sldId id="265" r:id="rId7"/>
    <p:sldId id="266" r:id="rId8"/>
    <p:sldId id="269" r:id="rId9"/>
    <p:sldId id="270" r:id="rId10"/>
    <p:sldId id="271" r:id="rId11"/>
    <p:sldId id="272" r:id="rId12"/>
    <p:sldId id="259" r:id="rId13"/>
    <p:sldId id="260" r:id="rId14"/>
    <p:sldId id="274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7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FAB8-5FAA-442E-A6D7-10810DA5DA13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AFA5-4E2D-456E-B9C7-7BF546554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FAB8-5FAA-442E-A6D7-10810DA5DA13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AFA5-4E2D-456E-B9C7-7BF546554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FAB8-5FAA-442E-A6D7-10810DA5DA13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AFA5-4E2D-456E-B9C7-7BF546554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FAB8-5FAA-442E-A6D7-10810DA5DA13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AFA5-4E2D-456E-B9C7-7BF546554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FAB8-5FAA-442E-A6D7-10810DA5DA13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AFA5-4E2D-456E-B9C7-7BF546554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FAB8-5FAA-442E-A6D7-10810DA5DA13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AFA5-4E2D-456E-B9C7-7BF546554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FAB8-5FAA-442E-A6D7-10810DA5DA13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AFA5-4E2D-456E-B9C7-7BF546554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FAB8-5FAA-442E-A6D7-10810DA5DA13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AFA5-4E2D-456E-B9C7-7BF546554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FAB8-5FAA-442E-A6D7-10810DA5DA13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AFA5-4E2D-456E-B9C7-7BF546554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FAB8-5FAA-442E-A6D7-10810DA5DA13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AFA5-4E2D-456E-B9C7-7BF546554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FAB8-5FAA-442E-A6D7-10810DA5DA13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DB5AFA5-4E2D-456E-B9C7-7BF5465546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69FAB8-5FAA-442E-A6D7-10810DA5DA13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B5AFA5-4E2D-456E-B9C7-7BF54655460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851648" cy="864096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</a:t>
            </a:r>
            <a:r>
              <a:rPr lang="ru-RU" sz="1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учреждение </a:t>
            </a:r>
            <a:r>
              <a:rPr lang="ru-RU" sz="1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ru-RU" sz="1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комбинированного вида».</a:t>
            </a:r>
            <a:r>
              <a:rPr 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564904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 движение</a:t>
            </a: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 заботой о планете»</a:t>
            </a: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Акция- «Сдай батарейку - спаси ёжика».</a:t>
            </a:r>
            <a:endParaRPr lang="ru-RU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3975855" cy="53011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24744"/>
            <a:ext cx="4032448" cy="5301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764704"/>
            <a:ext cx="6048672" cy="5760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9552" y="1844824"/>
            <a:ext cx="2889448" cy="32403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В лесу должна быть чистота!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Это знает каждый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Мусорить в лесу нельзя!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Это очень важно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Чтобы не болел живот ёжа Андрейки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Несём мы в детский садит  батарейки!</a:t>
            </a:r>
            <a:endParaRPr lang="ru-RU" sz="2000" dirty="0"/>
          </a:p>
        </p:txBody>
      </p:sp>
      <p:pic>
        <p:nvPicPr>
          <p:cNvPr id="5" name="Содержимое 4" descr="IMG_08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836712"/>
            <a:ext cx="4752528" cy="5411688"/>
          </a:xfr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3568" y="908720"/>
            <a:ext cx="3094112" cy="51956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Я встречу ежика в лесу,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 Обнять зверушку я хочу.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Он очень милый и смешной,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 Не забирай его домой!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 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 В лесу ежу тепло и сухо,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 Едой набито его брюхо,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 Гуляет целый день в траве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 На радость миру и себе!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 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 Ежа ты, друг мой, береги-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 Еды  из дома принеси,                                                                                                                                  И не сори в зверином царстве,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 Пусть чистота приносит счастье! 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IMG_08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79322" y="836712"/>
            <a:ext cx="4125125" cy="5411688"/>
          </a:xfr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3568" y="1412776"/>
            <a:ext cx="2743200" cy="46805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Я вглядываюсь в милого                                                                                         зверька – 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Иголки, носик…                                                                                             Мама это ёжик!                                                                                                             Ведь это я вчера его спасла,                                                                                          Сдав батарейки,                                                                                                               Кто ж  ещё поможет?                                                                                                 Спасти природу,                                                                                Ребята приносите батарейки!                                                                                                                    Наш воспитатель, вот спасибо ей!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image-13-04-15-05-56-2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1484784"/>
            <a:ext cx="4375649" cy="4572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9552" y="2276872"/>
            <a:ext cx="2743200" cy="24006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Люблю я родную природу                                                                                               И буду её защищать                                                                                                       Всем жителя леса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 дам я свободу,                                                                                        Весь мусор я буду в утиль собирать. </a:t>
            </a:r>
          </a:p>
          <a:p>
            <a:pPr algn="ctr"/>
            <a:endParaRPr lang="ru-RU" dirty="0"/>
          </a:p>
        </p:txBody>
      </p:sp>
      <p:pic>
        <p:nvPicPr>
          <p:cNvPr id="5" name="Содержимое 4" descr="image-15-04-15-03-53-3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1844824"/>
            <a:ext cx="5111750" cy="3104751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9552" y="1988840"/>
            <a:ext cx="2664296" cy="23762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Дождик вылился из тучки,                                                                                        Вымыл ёжику колючки.                                                                                                 Ёж доволен, сыт, умыт                                                                                                         И на травке сладко спит.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image-15-04-15-04-23-2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762111">
            <a:off x="3515952" y="2077073"/>
            <a:ext cx="5111750" cy="340783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3568" y="1412776"/>
            <a:ext cx="2743200" cy="37688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Двадцать квадратных метров земли                                                                        В зоне лесной - владенья мои!                                                                                          Ты батарейку в ведро не клади,                                                                                            А в </a:t>
            </a:r>
            <a:r>
              <a:rPr lang="ru-RU" sz="2000" dirty="0" err="1" smtClean="0">
                <a:solidFill>
                  <a:srgbClr val="0070C0"/>
                </a:solidFill>
              </a:rPr>
              <a:t>спецконтейнер</a:t>
            </a:r>
            <a:r>
              <a:rPr lang="ru-RU" sz="2000" dirty="0" smtClean="0">
                <a:solidFill>
                  <a:srgbClr val="0070C0"/>
                </a:solidFill>
              </a:rPr>
              <a:t> её опусти.                                                                                        Чтоб не страдали люди земли -                                                                                          Природу люби, береги её ты. </a:t>
            </a:r>
          </a:p>
          <a:p>
            <a:endParaRPr lang="ru-RU" dirty="0"/>
          </a:p>
        </p:txBody>
      </p:sp>
      <p:pic>
        <p:nvPicPr>
          <p:cNvPr id="5" name="Содержимое 4" descr="image-15-04-15-03-50-4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1916832"/>
            <a:ext cx="5111750" cy="267067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131840" y="1556792"/>
            <a:ext cx="2743200" cy="457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хорошее в людях - из детства! </a:t>
            </a:r>
            <a:b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истоки добра пробудить? </a:t>
            </a:r>
            <a:b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Прикоснуться к природе всем сердцем: </a:t>
            </a:r>
            <a:b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Удивиться, узнать, полюбить! </a:t>
            </a:r>
            <a:b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хотим, чтоб земля расцветала, </a:t>
            </a:r>
            <a:b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росли, как цветы, малыши, </a:t>
            </a:r>
            <a:b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для них экология стала </a:t>
            </a:r>
            <a:b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наукой, а частью души!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764704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851648" cy="144016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Введение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7854696" cy="51125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наше время проблемы экологического воспитания вышли на первый план, и им уделяют всё больше внимания. Почему эти проблемы стали актуальными? Причина – в деятельности человека в природе, часто безграмотная, неправильная с экологической точки зрения, расточительная, ведущая к нарушению экологического равновесия. Каждый из тех, кто принёс и приносит вред природе, когда-то был ребёнком. Вот почему так велика роль дошкольных учреждений в экологическом воспитании детей и их родителей.</a:t>
            </a:r>
            <a:r>
              <a:rPr lang="en-US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Экологическая воспитанность, искренняя любовь к природе означает не только определённое душевное состояние, восприятие её красоты, но и её понимание и познание.</a:t>
            </a:r>
            <a:b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Таким образом, важнейшим условием успешной реализации нашей акции является создание среды, в которой взрослые личным примером демонстрируют детям правильное отношение к природе и активно, по мере своих возможностей, вместе с детьми участвуют в природоохранной деятельности.</a:t>
            </a:r>
          </a:p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340768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44824"/>
            <a:ext cx="7851648" cy="761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акции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996952"/>
            <a:ext cx="7854696" cy="10801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целью акции является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возрождение традиции сбора батареек, улучшение окружающей среды.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851648" cy="83326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нашего проекта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852936"/>
            <a:ext cx="7854696" cy="13681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нашего проекта: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чтобы как можно больше родителей и детей узнали, что может сделать каждый человек в своей обычной жизни для сохранения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556792"/>
            <a:ext cx="7851648" cy="5634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содержание проекта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564904"/>
            <a:ext cx="7854696" cy="15841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содержание проекта: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содействовать проявлению детьми и их родителей эмоциональной отзывчивости на познавательную информацию о ежах, других животных леса; воспитывать гуманное отношение к животным.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851648" cy="5634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Ожидаемые результаты проекта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988840"/>
            <a:ext cx="8070720" cy="33843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/>
            <a:r>
              <a:rPr lang="ru-RU" sz="9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проекта:</a:t>
            </a:r>
            <a:r>
              <a:rPr lang="ru-RU" sz="9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Font typeface="Wingdings" pitchFamily="2" charset="2"/>
              <a:buChar char="v"/>
            </a:pPr>
            <a:r>
              <a:rPr lang="ru-RU" sz="9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экологической культуры педагогов воспитанников детского сада и их родителей;</a:t>
            </a:r>
          </a:p>
          <a:p>
            <a:pPr algn="ctr"/>
            <a:endParaRPr lang="ru-RU" sz="9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9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 детей и их родителей устойчивого интереса к представителям животного мира -ежам;</a:t>
            </a:r>
          </a:p>
          <a:p>
            <a:pPr algn="ctr"/>
            <a:endParaRPr lang="ru-RU" sz="9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9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родителей в педагогический процесс, укрепление заинтересованности в сотрудничестве с детским садом.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851648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Технологический:</a:t>
            </a:r>
            <a:b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700808"/>
            <a:ext cx="7998712" cy="39604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поделок, рисунков про природу совместно с родителями и детьми. </a:t>
            </a:r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дети, педагоги, родители группы  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Чернышева Татьяна Александровна  </a:t>
            </a:r>
          </a:p>
          <a:p>
            <a:pPr algn="ctr"/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36248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 пыхтит и морщится: 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 Что я вам 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уборщица? 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 никак не подмету...             Соблюдайте чистоту.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Яков Аким</a:t>
            </a: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196752"/>
            <a:ext cx="396044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806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достижения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40836"/>
            <a:ext cx="3291830" cy="43891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00842"/>
            <a:ext cx="3201820" cy="4269094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9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070C0"/>
      </a:accent1>
      <a:accent2>
        <a:srgbClr val="0070C0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284</TotalTime>
  <Words>429</Words>
  <Application>Microsoft Office PowerPoint</Application>
  <PresentationFormat>Экран (4:3)</PresentationFormat>
  <Paragraphs>43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Calibri</vt:lpstr>
      <vt:lpstr>Constantia</vt:lpstr>
      <vt:lpstr>Times New Roman</vt:lpstr>
      <vt:lpstr>Wingdings</vt:lpstr>
      <vt:lpstr>Wingdings 2</vt:lpstr>
      <vt:lpstr>Поток</vt:lpstr>
      <vt:lpstr>Муниципальное бюджетное дошкольное образовательное учреждение № 32 «Детский сад комбинированного вида». </vt:lpstr>
      <vt:lpstr>Введение </vt:lpstr>
      <vt:lpstr>Основная цель акции </vt:lpstr>
      <vt:lpstr>Задача нашего проекта</vt:lpstr>
      <vt:lpstr>Краткое содержание проекта</vt:lpstr>
      <vt:lpstr>Ожидаемые результаты проекта</vt:lpstr>
      <vt:lpstr>Технологический: </vt:lpstr>
      <vt:lpstr>Презентация PowerPoint</vt:lpstr>
      <vt:lpstr>Наши достижения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Василий</dc:creator>
  <cp:lastModifiedBy>Татьяна</cp:lastModifiedBy>
  <cp:revision>36</cp:revision>
  <dcterms:created xsi:type="dcterms:W3CDTF">2015-04-13T13:48:02Z</dcterms:created>
  <dcterms:modified xsi:type="dcterms:W3CDTF">2020-11-14T15:55:47Z</dcterms:modified>
</cp:coreProperties>
</file>